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4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7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0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01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846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65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0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3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zh-cn/pycharm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gitee.com/xitinglin/RoboMaster-SDK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ji-sdk/robomaster-sdk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开发环境搭建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Python3.8+Pycharm2020+RobomasterSDK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3" y="148560"/>
            <a:ext cx="3349592" cy="7625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Python3.8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2578" y="450533"/>
            <a:ext cx="11147851" cy="6169337"/>
            <a:chOff x="722578" y="315783"/>
            <a:chExt cx="11147851" cy="6169337"/>
          </a:xfrm>
        </p:grpSpPr>
        <p:sp>
          <p:nvSpPr>
            <p:cNvPr id="9" name="右箭头 8"/>
            <p:cNvSpPr/>
            <p:nvPr/>
          </p:nvSpPr>
          <p:spPr>
            <a:xfrm>
              <a:off x="5857058" y="2088556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5400000">
              <a:off x="8297852" y="3084867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0800000">
              <a:off x="6658599" y="5075700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2578" y="776334"/>
              <a:ext cx="5044545" cy="2990205"/>
              <a:chOff x="722578" y="776334"/>
              <a:chExt cx="5044545" cy="299020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/>
              <a:srcRect l="59143" t="12476" r="9286" b="20984"/>
              <a:stretch/>
            </p:blipFill>
            <p:spPr>
              <a:xfrm>
                <a:off x="722578" y="776334"/>
                <a:ext cx="5044545" cy="299020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3" name="直接箭头连接符 12"/>
              <p:cNvCxnSpPr/>
              <p:nvPr/>
            </p:nvCxnSpPr>
            <p:spPr>
              <a:xfrm flipH="1">
                <a:off x="1973179" y="235806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6217921" y="315783"/>
              <a:ext cx="4430791" cy="2740571"/>
              <a:chOff x="6217921" y="315783"/>
              <a:chExt cx="4430791" cy="274057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/>
              <a:srcRect l="52286" t="13723" r="21500" b="28626"/>
              <a:stretch/>
            </p:blipFill>
            <p:spPr>
              <a:xfrm>
                <a:off x="6217921" y="315783"/>
                <a:ext cx="4430791" cy="274057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4" name="直接箭头连接符 13"/>
              <p:cNvCxnSpPr/>
              <p:nvPr/>
            </p:nvCxnSpPr>
            <p:spPr>
              <a:xfrm flipH="1">
                <a:off x="7217344" y="169569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013359" y="3496153"/>
              <a:ext cx="4857070" cy="2988967"/>
              <a:chOff x="7013359" y="3496153"/>
              <a:chExt cx="4857070" cy="2988967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5"/>
              <a:srcRect l="59072" t="13238" r="9357" b="17683"/>
              <a:stretch/>
            </p:blipFill>
            <p:spPr>
              <a:xfrm>
                <a:off x="7013359" y="3496153"/>
                <a:ext cx="4857070" cy="298896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5" name="直接箭头连接符 14"/>
              <p:cNvCxnSpPr/>
              <p:nvPr/>
            </p:nvCxnSpPr>
            <p:spPr>
              <a:xfrm flipH="1">
                <a:off x="7980927" y="4990636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2582719" y="4032040"/>
              <a:ext cx="4001671" cy="2453080"/>
              <a:chOff x="2582719" y="4032040"/>
              <a:chExt cx="4001671" cy="245308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6"/>
              <a:srcRect l="64571" t="21111" r="14571" b="33429"/>
              <a:stretch/>
            </p:blipFill>
            <p:spPr>
              <a:xfrm>
                <a:off x="2582719" y="4032040"/>
                <a:ext cx="4001671" cy="245308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6" name="直接箭头连接符 15"/>
              <p:cNvCxnSpPr/>
              <p:nvPr/>
            </p:nvCxnSpPr>
            <p:spPr>
              <a:xfrm flipH="1">
                <a:off x="4743650" y="633169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722578" y="4166790"/>
            <a:ext cx="1635611" cy="2453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1.www.python.org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python3.8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32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3" y="148560"/>
            <a:ext cx="3349592" cy="7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9368" t="29009" r="17105" b="24956"/>
          <a:stretch/>
        </p:blipFill>
        <p:spPr>
          <a:xfrm>
            <a:off x="529830" y="1617040"/>
            <a:ext cx="6383782" cy="35132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67208" t="22257" r="17342" b="34750"/>
          <a:stretch/>
        </p:blipFill>
        <p:spPr>
          <a:xfrm>
            <a:off x="7173056" y="1617040"/>
            <a:ext cx="4489116" cy="35132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529830" y="5130261"/>
            <a:ext cx="6383782" cy="49089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https://www.jetbrains.com/zh-cn/pycharm/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下载社区版</a:t>
            </a:r>
          </a:p>
        </p:txBody>
      </p:sp>
      <p:sp>
        <p:nvSpPr>
          <p:cNvPr id="26" name="矩形 25"/>
          <p:cNvSpPr/>
          <p:nvPr/>
        </p:nvSpPr>
        <p:spPr>
          <a:xfrm>
            <a:off x="7173056" y="5130261"/>
            <a:ext cx="4489116" cy="49089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安装时勾选所有复选框</a:t>
            </a:r>
          </a:p>
        </p:txBody>
      </p:sp>
    </p:spTree>
    <p:extLst>
      <p:ext uri="{BB962C8B-B14F-4D97-AF65-F5344CB8AC3E}">
        <p14:creationId xmlns:p14="http://schemas.microsoft.com/office/powerpoint/2010/main" val="352586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4745255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8974" t="7263" r="12053" b="17509"/>
          <a:stretch/>
        </p:blipFill>
        <p:spPr>
          <a:xfrm>
            <a:off x="642729" y="1084368"/>
            <a:ext cx="3808953" cy="27814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7" t="66826" r="47472" b="24996"/>
          <a:stretch/>
        </p:blipFill>
        <p:spPr>
          <a:xfrm>
            <a:off x="644893" y="5006447"/>
            <a:ext cx="3808953" cy="740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/>
          <a:srcRect r="2083" b="52224"/>
          <a:stretch/>
        </p:blipFill>
        <p:spPr>
          <a:xfrm>
            <a:off x="4754879" y="1299410"/>
            <a:ext cx="6824313" cy="17710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5" name="直接箭头连接符 24"/>
          <p:cNvCxnSpPr/>
          <p:nvPr/>
        </p:nvCxnSpPr>
        <p:spPr>
          <a:xfrm>
            <a:off x="3927107" y="2224977"/>
            <a:ext cx="221381" cy="2501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44893" y="4080880"/>
            <a:ext cx="3808953" cy="794617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https://github.com/dji-sdk/robomaster-sdk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https://gitee.com/xitinglin/RoboMaster-SDK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中下载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项目压缩包，并解压</a:t>
            </a:r>
          </a:p>
        </p:txBody>
      </p:sp>
      <p:sp>
        <p:nvSpPr>
          <p:cNvPr id="30" name="矩形 29"/>
          <p:cNvSpPr/>
          <p:nvPr/>
        </p:nvSpPr>
        <p:spPr>
          <a:xfrm>
            <a:off x="644892" y="5751763"/>
            <a:ext cx="3808953" cy="34654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安装项目压缩包中的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运行环境与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 tools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754878" y="3070459"/>
            <a:ext cx="6824313" cy="54719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在命令行中运行</a:t>
            </a:r>
            <a:r>
              <a:rPr lang="sv-SE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 install -i https://pypi.tuna.tsinghua.edu.cn/simple robomaster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（这一步不是必须的，你也可以在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中为你的项目配置一个独立的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8"/>
          <a:srcRect r="8240" b="65141"/>
          <a:stretch/>
        </p:blipFill>
        <p:spPr>
          <a:xfrm>
            <a:off x="4754879" y="3782531"/>
            <a:ext cx="6824313" cy="1372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" name="矩形 33"/>
          <p:cNvSpPr/>
          <p:nvPr/>
        </p:nvSpPr>
        <p:spPr>
          <a:xfrm>
            <a:off x="4754878" y="5139462"/>
            <a:ext cx="6824313" cy="95884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步完成后，在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中运行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import version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version.__version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__)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打印出版本号说明安装正确</a:t>
            </a:r>
            <a:endParaRPr lang="sv-SE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9392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9423134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安装的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5" y="911084"/>
            <a:ext cx="4789323" cy="2153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5" y="3217377"/>
            <a:ext cx="4813834" cy="3150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249" y="911084"/>
            <a:ext cx="4629150" cy="2924175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6" idx="0"/>
          </p:cNvCxnSpPr>
          <p:nvPr/>
        </p:nvCxnSpPr>
        <p:spPr>
          <a:xfrm flipH="1">
            <a:off x="3507052" y="1386038"/>
            <a:ext cx="602936" cy="183133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309035" y="4976261"/>
            <a:ext cx="11478" cy="26081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888606" y="1156940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601903" y="5237078"/>
            <a:ext cx="88479" cy="1486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7" idx="1"/>
          </p:cNvCxnSpPr>
          <p:nvPr/>
        </p:nvCxnSpPr>
        <p:spPr>
          <a:xfrm flipV="1">
            <a:off x="5833988" y="2373172"/>
            <a:ext cx="700261" cy="31036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516905" y="1771376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64089" y="9390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64604" y="465408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54842" y="49728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07132" y="154770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9297002" y="3239470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098729" y="30117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5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34250" y="3986883"/>
            <a:ext cx="4629150" cy="238072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新建项目，进入“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Previous configured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”复选框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Python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”后可见“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”对话框中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一栏中出现系统安装的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版本及路径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”新建项目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这种方法新建的项目可以使用系统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命令安装的所有模块</a:t>
            </a:r>
            <a:endParaRPr lang="sv-SE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4713772" y="5932939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515499" y="57051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6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6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1" y="148560"/>
            <a:ext cx="11492565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中为单个项目配置独立的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32" y="911084"/>
            <a:ext cx="4813834" cy="315023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H="1" flipV="1">
            <a:off x="548639" y="1836123"/>
            <a:ext cx="19251" cy="2216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23459" y="19857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929162" y="911084"/>
            <a:ext cx="5887749" cy="17839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”对话框中选择“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environment using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Virtualenv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”选项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”新建项目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”按钮，进入“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Available Packages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3953376" y="3626646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755103" y="339888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62706" b="57614"/>
          <a:stretch/>
        </p:blipFill>
        <p:spPr>
          <a:xfrm>
            <a:off x="339739" y="4277669"/>
            <a:ext cx="2740944" cy="22146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7811" y="2921458"/>
            <a:ext cx="6439101" cy="3486427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1710211" y="5495109"/>
            <a:ext cx="0" cy="3092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565780" y="521765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>
            <a:endCxn id="9" idx="1"/>
          </p:cNvCxnSpPr>
          <p:nvPr/>
        </p:nvCxnSpPr>
        <p:spPr>
          <a:xfrm flipV="1">
            <a:off x="2628965" y="4664672"/>
            <a:ext cx="2748846" cy="113969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644640" y="4277669"/>
            <a:ext cx="51249" cy="2552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500209" y="39952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852168" y="5774778"/>
            <a:ext cx="294350" cy="591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644640" y="5605501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5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268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1" y="148560"/>
            <a:ext cx="11492565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中为单个项目配置独立的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274720" y="911084"/>
            <a:ext cx="4782381" cy="215433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Manage Repositories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”按钮，进入相应对话框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repository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”按钮，添加三个国内源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清华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https://pypi.tuna.tsinghua.edu.cn/simple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豆瓣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http://pypi.douban.com/simple/</a:t>
            </a:r>
          </a:p>
          <a:p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阿里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http://mirrors.aliyun.com/pypi/simple/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Available Packages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对话框中查找“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robomaster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选择查找到的结果，点击“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 Package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”安装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等待显示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Package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robomaster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installed successfully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后，环境配置成功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这种方法可以使项目拥有一个独立的开发环境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886" y="911084"/>
            <a:ext cx="4706999" cy="306714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720" y="3332573"/>
            <a:ext cx="4372928" cy="3109815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7374682" y="3544524"/>
            <a:ext cx="262735" cy="1217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7167154" y="3375247"/>
            <a:ext cx="28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6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0" name="直接箭头连接符 29"/>
          <p:cNvCxnSpPr>
            <a:stCxn id="14" idx="1"/>
            <a:endCxn id="3" idx="3"/>
          </p:cNvCxnSpPr>
          <p:nvPr/>
        </p:nvCxnSpPr>
        <p:spPr>
          <a:xfrm flipH="1" flipV="1">
            <a:off x="5647648" y="4887481"/>
            <a:ext cx="1275736" cy="54049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2353155" y="3658664"/>
            <a:ext cx="302204" cy="1211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584211" y="348938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8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8" name="直接箭头连接符 37"/>
          <p:cNvCxnSpPr>
            <a:stCxn id="39" idx="1"/>
          </p:cNvCxnSpPr>
          <p:nvPr/>
        </p:nvCxnSpPr>
        <p:spPr>
          <a:xfrm flipH="1" flipV="1">
            <a:off x="1917010" y="6258685"/>
            <a:ext cx="265528" cy="987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182538" y="618814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9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44" name="直接箭头连接符 43"/>
          <p:cNvCxnSpPr>
            <a:stCxn id="45" idx="1"/>
          </p:cNvCxnSpPr>
          <p:nvPr/>
        </p:nvCxnSpPr>
        <p:spPr>
          <a:xfrm flipH="1" flipV="1">
            <a:off x="4141227" y="5958404"/>
            <a:ext cx="265528" cy="9873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4406755" y="588786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10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384" y="4413563"/>
            <a:ext cx="3048000" cy="2028825"/>
          </a:xfrm>
          <a:prstGeom prst="rect">
            <a:avLst/>
          </a:prstGeom>
        </p:spPr>
      </p:pic>
      <p:cxnSp>
        <p:nvCxnSpPr>
          <p:cNvPr id="31" name="直接箭头连接符 30"/>
          <p:cNvCxnSpPr>
            <a:endCxn id="14" idx="0"/>
          </p:cNvCxnSpPr>
          <p:nvPr/>
        </p:nvCxnSpPr>
        <p:spPr>
          <a:xfrm>
            <a:off x="8054155" y="3850842"/>
            <a:ext cx="393229" cy="56272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9" idx="1"/>
          </p:cNvCxnSpPr>
          <p:nvPr/>
        </p:nvCxnSpPr>
        <p:spPr>
          <a:xfrm flipH="1" flipV="1">
            <a:off x="7291671" y="5839722"/>
            <a:ext cx="247119" cy="201621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538790" y="587206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7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5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1" y="148560"/>
            <a:ext cx="11492565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</a:p>
        </p:txBody>
      </p:sp>
      <p:sp>
        <p:nvSpPr>
          <p:cNvPr id="40" name="矩形 39"/>
          <p:cNvSpPr/>
          <p:nvPr/>
        </p:nvSpPr>
        <p:spPr>
          <a:xfrm>
            <a:off x="557350" y="911084"/>
            <a:ext cx="3229136" cy="56292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main.py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中输入以下内容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robomaster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import version</a:t>
            </a:r>
          </a:p>
          <a:p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__name__ == '__main__':</a:t>
            </a:r>
          </a:p>
          <a:p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print(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version.__version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__)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点击运行按钮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如打印出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RoboMasterSDK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版本号，则安装成功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16" y="911084"/>
            <a:ext cx="7677150" cy="5629275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H="1" flipV="1">
            <a:off x="8508274" y="2062546"/>
            <a:ext cx="348343" cy="13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792396" y="189326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 flipV="1">
            <a:off x="10476411" y="1401485"/>
            <a:ext cx="174172" cy="2721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0506152" y="163357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5504549" y="5358740"/>
            <a:ext cx="348343" cy="13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788671" y="518946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91652-18D4-4330-B087-17F6E4A4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小提示：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9C9BC3-0E63-4BFC-98C8-B9DF68B4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Pycharm</a:t>
            </a:r>
            <a:r>
              <a:rPr lang="zh-CN" altLang="en-US"/>
              <a:t>界面切换成中文</a:t>
            </a:r>
            <a:r>
              <a:rPr lang="zh-CN" altLang="en-US" dirty="0"/>
              <a:t>的方法：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https://baijiahao.baidu.com/s?id=1667895771169970988&amp;wfr=spider&amp;for=pc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34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2381</TotalTime>
  <Words>593</Words>
  <Application>Microsoft Office PowerPoint</Application>
  <PresentationFormat>宽屏</PresentationFormat>
  <Paragraphs>93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微软雅黑</vt:lpstr>
      <vt:lpstr>Arial</vt:lpstr>
      <vt:lpstr>Calibri</vt:lpstr>
      <vt:lpstr>Calibri Light</vt:lpstr>
      <vt:lpstr>Office 主题</vt:lpstr>
      <vt:lpstr>开发环境搭建</vt:lpstr>
      <vt:lpstr>安装Python3.8</vt:lpstr>
      <vt:lpstr>安装PyCharm</vt:lpstr>
      <vt:lpstr>安装RoboMasterSDK</vt:lpstr>
      <vt:lpstr>在PyCharm中使用pip安装的RoboMasterSDK</vt:lpstr>
      <vt:lpstr>在PyCharm中为单个项目配置独立的RoboMasterSDK环境1</vt:lpstr>
      <vt:lpstr>在PyCharm中为单个项目配置独立的RoboMasterSDK环境2</vt:lpstr>
      <vt:lpstr>验证RoboMasterSDK环境</vt:lpstr>
      <vt:lpstr>小提示：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tianlin hu</cp:lastModifiedBy>
  <cp:revision>37</cp:revision>
  <dcterms:created xsi:type="dcterms:W3CDTF">2021-02-06T01:22:41Z</dcterms:created>
  <dcterms:modified xsi:type="dcterms:W3CDTF">2021-02-21T01:22:43Z</dcterms:modified>
</cp:coreProperties>
</file>